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BCF68-F34E-4359-8F5B-C948936B16E8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CAB61-E87D-47AE-A7E4-E0ED46A7A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3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63CD2-8695-4F90-B9A3-3330CBF54B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32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80" y="203201"/>
            <a:ext cx="2608506" cy="2336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1" y="292320"/>
            <a:ext cx="11168742" cy="649926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KING MONGKUT'S UNIVERSITY OF TECHNOLOGY THONBURI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3280" y="1583526"/>
            <a:ext cx="4610137" cy="597972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INTERNSHIP REPORT</a:t>
            </a:r>
            <a:endParaRPr lang="en-US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211868" y="2422957"/>
            <a:ext cx="125004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OPEN THE DOOR </a:t>
            </a:r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</a:p>
          <a:p>
            <a:pPr algn="ctr">
              <a:lnSpc>
                <a:spcPct val="150000"/>
              </a:lnSpc>
            </a:pPr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FINGERPRINT SENSOR </a:t>
            </a:r>
            <a:endParaRPr 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6344" y="4382529"/>
            <a:ext cx="24552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Author team 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Tran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Kiet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Bui Dang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Khac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Huu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43298" y="4330493"/>
            <a:ext cx="3132588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Advisor team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Dr.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Pasapitch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Chujai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Dr.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Maetee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Kunrugsa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Ms.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Kanyuma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Jitjumnong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08686" y="6444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49685" y="6444622"/>
            <a:ext cx="42423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smtClean="0">
                <a:solidFill>
                  <a:srgbClr val="FF3300"/>
                </a:solidFill>
                <a:latin typeface="Bold"/>
                <a:cs typeface="Arial" panose="020B0604020202020204" pitchFamily="34" charset="0"/>
              </a:rPr>
              <a:t>King Mongkut's University of Technology Thonburi</a:t>
            </a:r>
            <a:endParaRPr lang="en-US" sz="1300" b="1">
              <a:solidFill>
                <a:srgbClr val="FF3300"/>
              </a:solidFill>
              <a:latin typeface="Bold"/>
            </a:endParaRPr>
          </a:p>
        </p:txBody>
      </p:sp>
    </p:spTree>
    <p:extLst>
      <p:ext uri="{BB962C8B-B14F-4D97-AF65-F5344CB8AC3E}">
        <p14:creationId xmlns:p14="http://schemas.microsoft.com/office/powerpoint/2010/main" val="88743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33"/>
          <p:cNvSpPr/>
          <p:nvPr/>
        </p:nvSpPr>
        <p:spPr>
          <a:xfrm>
            <a:off x="2779485" y="311197"/>
            <a:ext cx="7262403" cy="510195"/>
          </a:xfrm>
          <a:prstGeom prst="rect">
            <a:avLst/>
          </a:prstGeom>
          <a:solidFill>
            <a:srgbClr val="0079A5"/>
          </a:soli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50800" tIns="50800" rIns="50800" bIns="50800" anchor="ctr"/>
          <a:lstStyle/>
          <a:p>
            <a:pPr lvl="0"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RESULTS</a:t>
            </a:r>
            <a:endParaRPr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12248" y="959919"/>
            <a:ext cx="5452326" cy="496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Case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2: Wrong fingerprint identification</a:t>
            </a:r>
            <a:endParaRPr lang="en-US" sz="200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85" y="1608321"/>
            <a:ext cx="7472003" cy="39532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31014" y="5717561"/>
            <a:ext cx="4301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Incorrect identification of </a:t>
            </a:r>
            <a:r>
              <a:rPr lang="en-US" b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fingerprints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49685" y="6444622"/>
            <a:ext cx="42423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smtClean="0">
                <a:solidFill>
                  <a:srgbClr val="FF3300"/>
                </a:solidFill>
                <a:latin typeface="Bold"/>
                <a:cs typeface="Arial" panose="020B0604020202020204" pitchFamily="34" charset="0"/>
              </a:rPr>
              <a:t>King Mongkut's University of Technology Thonburi</a:t>
            </a:r>
            <a:endParaRPr lang="en-US" sz="1300" b="1">
              <a:solidFill>
                <a:srgbClr val="FF3300"/>
              </a:solidFill>
              <a:latin typeface="Bold"/>
            </a:endParaRPr>
          </a:p>
        </p:txBody>
      </p:sp>
    </p:spTree>
    <p:extLst>
      <p:ext uri="{BB962C8B-B14F-4D97-AF65-F5344CB8AC3E}">
        <p14:creationId xmlns:p14="http://schemas.microsoft.com/office/powerpoint/2010/main" val="323376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3745" y="1093562"/>
            <a:ext cx="3151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Case 3: Add </a:t>
            </a:r>
            <a:r>
              <a:rPr lang="en-US" sz="2000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fingerprints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2733"/>
          <p:cNvSpPr/>
          <p:nvPr/>
        </p:nvSpPr>
        <p:spPr>
          <a:xfrm>
            <a:off x="2779485" y="311197"/>
            <a:ext cx="7262403" cy="510195"/>
          </a:xfrm>
          <a:prstGeom prst="rect">
            <a:avLst/>
          </a:prstGeom>
          <a:solidFill>
            <a:srgbClr val="0079A5"/>
          </a:soli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50800" tIns="50800" rIns="50800" bIns="50800" anchor="ctr"/>
          <a:lstStyle/>
          <a:p>
            <a:pPr lvl="0"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RESULTS</a:t>
            </a:r>
            <a:endParaRPr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49685" y="6444622"/>
            <a:ext cx="42423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smtClean="0">
                <a:solidFill>
                  <a:srgbClr val="FF3300"/>
                </a:solidFill>
                <a:latin typeface="Bold"/>
                <a:cs typeface="Arial" panose="020B0604020202020204" pitchFamily="34" charset="0"/>
              </a:rPr>
              <a:t>King Mongkut's University of Technology Thonburi</a:t>
            </a:r>
            <a:endParaRPr lang="en-US" sz="1300" b="1">
              <a:solidFill>
                <a:srgbClr val="FF3300"/>
              </a:solidFill>
              <a:latin typeface="Bold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85" y="1714326"/>
            <a:ext cx="7475636" cy="378956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104260" y="5595213"/>
            <a:ext cx="503214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Process of adding a new fingerprint – </a:t>
            </a:r>
            <a:r>
              <a:rPr lang="en-US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step </a:t>
            </a:r>
            <a:r>
              <a:rPr lang="en-US" b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endParaRPr lang="en-US" b="1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90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33"/>
          <p:cNvSpPr/>
          <p:nvPr/>
        </p:nvSpPr>
        <p:spPr>
          <a:xfrm>
            <a:off x="2779485" y="311197"/>
            <a:ext cx="7262403" cy="510195"/>
          </a:xfrm>
          <a:prstGeom prst="rect">
            <a:avLst/>
          </a:prstGeom>
          <a:solidFill>
            <a:srgbClr val="0079A5"/>
          </a:soli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50800" tIns="50800" rIns="50800" bIns="50800" anchor="ctr"/>
          <a:lstStyle/>
          <a:p>
            <a:pPr lvl="0"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RESULTS</a:t>
            </a:r>
            <a:endParaRPr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84" y="1332430"/>
            <a:ext cx="7262403" cy="37506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85744" y="5173235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Process of adding a new fingerprint – step 2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49685" y="6444622"/>
            <a:ext cx="42423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smtClean="0">
                <a:solidFill>
                  <a:srgbClr val="FF3300"/>
                </a:solidFill>
                <a:latin typeface="Bold"/>
                <a:cs typeface="Arial" panose="020B0604020202020204" pitchFamily="34" charset="0"/>
              </a:rPr>
              <a:t>King Mongkut's University of Technology Thonburi</a:t>
            </a:r>
            <a:endParaRPr lang="en-US" sz="1300" b="1">
              <a:solidFill>
                <a:srgbClr val="FF3300"/>
              </a:solidFill>
              <a:latin typeface="Bold"/>
            </a:endParaRPr>
          </a:p>
        </p:txBody>
      </p:sp>
    </p:spTree>
    <p:extLst>
      <p:ext uri="{BB962C8B-B14F-4D97-AF65-F5344CB8AC3E}">
        <p14:creationId xmlns:p14="http://schemas.microsoft.com/office/powerpoint/2010/main" val="296444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33"/>
          <p:cNvSpPr/>
          <p:nvPr/>
        </p:nvSpPr>
        <p:spPr>
          <a:xfrm>
            <a:off x="2779485" y="311197"/>
            <a:ext cx="7262403" cy="510195"/>
          </a:xfrm>
          <a:prstGeom prst="rect">
            <a:avLst/>
          </a:prstGeom>
          <a:solidFill>
            <a:srgbClr val="0079A5"/>
          </a:soli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50800" tIns="50800" rIns="50800" bIns="50800" anchor="ctr"/>
          <a:lstStyle/>
          <a:p>
            <a:pPr lvl="0"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RESULTS</a:t>
            </a:r>
            <a:endParaRPr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80" y="1293933"/>
            <a:ext cx="7297608" cy="37417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94612" y="5138848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Process </a:t>
            </a:r>
            <a:r>
              <a:rPr lang="en-US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adding a new fingerprint – step 3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49685" y="6444622"/>
            <a:ext cx="42423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smtClean="0">
                <a:solidFill>
                  <a:srgbClr val="FF3300"/>
                </a:solidFill>
                <a:latin typeface="Bold"/>
                <a:cs typeface="Arial" panose="020B0604020202020204" pitchFamily="34" charset="0"/>
              </a:rPr>
              <a:t>King Mongkut's University of Technology Thonburi</a:t>
            </a:r>
            <a:endParaRPr lang="en-US" sz="1300" b="1">
              <a:solidFill>
                <a:srgbClr val="FF3300"/>
              </a:solidFill>
              <a:latin typeface="Bold"/>
            </a:endParaRPr>
          </a:p>
        </p:txBody>
      </p:sp>
    </p:spTree>
    <p:extLst>
      <p:ext uri="{BB962C8B-B14F-4D97-AF65-F5344CB8AC3E}">
        <p14:creationId xmlns:p14="http://schemas.microsoft.com/office/powerpoint/2010/main" val="154212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33"/>
          <p:cNvSpPr/>
          <p:nvPr/>
        </p:nvSpPr>
        <p:spPr>
          <a:xfrm>
            <a:off x="2779485" y="311197"/>
            <a:ext cx="7262403" cy="510195"/>
          </a:xfrm>
          <a:prstGeom prst="rect">
            <a:avLst/>
          </a:prstGeom>
          <a:solidFill>
            <a:srgbClr val="0079A5"/>
          </a:soli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50800" tIns="50800" rIns="50800" bIns="50800" anchor="ctr"/>
          <a:lstStyle/>
          <a:p>
            <a:pPr lvl="0"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RESULTS</a:t>
            </a:r>
            <a:endParaRPr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53" y="1268436"/>
            <a:ext cx="7446778" cy="39076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20369" y="5361192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Process of adding a new fingerprint – step 4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49685" y="6444622"/>
            <a:ext cx="42423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smtClean="0">
                <a:solidFill>
                  <a:srgbClr val="FF3300"/>
                </a:solidFill>
                <a:latin typeface="Bold"/>
                <a:cs typeface="Arial" panose="020B0604020202020204" pitchFamily="34" charset="0"/>
              </a:rPr>
              <a:t>King Mongkut's University of Technology Thonburi</a:t>
            </a:r>
            <a:endParaRPr lang="en-US" sz="1300" b="1">
              <a:solidFill>
                <a:srgbClr val="FF3300"/>
              </a:solidFill>
              <a:latin typeface="Bold"/>
            </a:endParaRPr>
          </a:p>
        </p:txBody>
      </p:sp>
    </p:spTree>
    <p:extLst>
      <p:ext uri="{BB962C8B-B14F-4D97-AF65-F5344CB8AC3E}">
        <p14:creationId xmlns:p14="http://schemas.microsoft.com/office/powerpoint/2010/main" val="128176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33"/>
          <p:cNvSpPr/>
          <p:nvPr/>
        </p:nvSpPr>
        <p:spPr>
          <a:xfrm>
            <a:off x="2779485" y="311197"/>
            <a:ext cx="7262403" cy="510195"/>
          </a:xfrm>
          <a:prstGeom prst="rect">
            <a:avLst/>
          </a:prstGeom>
          <a:solidFill>
            <a:srgbClr val="0079A5"/>
          </a:soli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50800" tIns="50800" rIns="50800" bIns="50800" anchor="ctr"/>
          <a:lstStyle/>
          <a:p>
            <a:pPr lvl="0"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RESULTS</a:t>
            </a:r>
            <a:endParaRPr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741" y="1245788"/>
            <a:ext cx="7465889" cy="39057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85745" y="5361160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Process of adding a new fingerprint – step 5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49685" y="6444622"/>
            <a:ext cx="42423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smtClean="0">
                <a:solidFill>
                  <a:srgbClr val="FF3300"/>
                </a:solidFill>
                <a:latin typeface="Bold"/>
                <a:cs typeface="Arial" panose="020B0604020202020204" pitchFamily="34" charset="0"/>
              </a:rPr>
              <a:t>King Mongkut's University of Technology Thonburi</a:t>
            </a:r>
            <a:endParaRPr lang="en-US" sz="1300" b="1">
              <a:solidFill>
                <a:srgbClr val="FF3300"/>
              </a:solidFill>
              <a:latin typeface="Bold"/>
            </a:endParaRPr>
          </a:p>
        </p:txBody>
      </p:sp>
    </p:spTree>
    <p:extLst>
      <p:ext uri="{BB962C8B-B14F-4D97-AF65-F5344CB8AC3E}">
        <p14:creationId xmlns:p14="http://schemas.microsoft.com/office/powerpoint/2010/main" val="402731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33"/>
          <p:cNvSpPr/>
          <p:nvPr/>
        </p:nvSpPr>
        <p:spPr>
          <a:xfrm>
            <a:off x="2779485" y="311197"/>
            <a:ext cx="7262403" cy="510195"/>
          </a:xfrm>
          <a:prstGeom prst="rect">
            <a:avLst/>
          </a:prstGeom>
          <a:solidFill>
            <a:srgbClr val="0079A5"/>
          </a:soli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50800" tIns="50800" rIns="50800" bIns="50800" anchor="ctr"/>
          <a:lstStyle/>
          <a:p>
            <a:pPr lvl="0"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RESULTS</a:t>
            </a:r>
            <a:endParaRPr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076" y="1263712"/>
            <a:ext cx="7459219" cy="40290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60233" y="5417297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Add fingerprint successfully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49685" y="6444622"/>
            <a:ext cx="42423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smtClean="0">
                <a:solidFill>
                  <a:srgbClr val="FF3300"/>
                </a:solidFill>
                <a:latin typeface="Bold"/>
                <a:cs typeface="Arial" panose="020B0604020202020204" pitchFamily="34" charset="0"/>
              </a:rPr>
              <a:t>King Mongkut's University of Technology Thonburi</a:t>
            </a:r>
            <a:endParaRPr lang="en-US" sz="1300" b="1">
              <a:solidFill>
                <a:srgbClr val="FF3300"/>
              </a:solidFill>
              <a:latin typeface="Bold"/>
            </a:endParaRPr>
          </a:p>
        </p:txBody>
      </p:sp>
    </p:spTree>
    <p:extLst>
      <p:ext uri="{BB962C8B-B14F-4D97-AF65-F5344CB8AC3E}">
        <p14:creationId xmlns:p14="http://schemas.microsoft.com/office/powerpoint/2010/main" val="132726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33"/>
          <p:cNvSpPr/>
          <p:nvPr/>
        </p:nvSpPr>
        <p:spPr>
          <a:xfrm>
            <a:off x="2779485" y="311197"/>
            <a:ext cx="7262403" cy="510195"/>
          </a:xfrm>
          <a:prstGeom prst="rect">
            <a:avLst/>
          </a:prstGeom>
          <a:solidFill>
            <a:srgbClr val="0079A5"/>
          </a:soli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50800" tIns="50800" rIns="50800" bIns="50800" anchor="ctr"/>
          <a:lstStyle/>
          <a:p>
            <a:pPr lvl="0"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RESULTS</a:t>
            </a:r>
            <a:endParaRPr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74640" y="1080683"/>
            <a:ext cx="34307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Case 4: </a:t>
            </a:r>
            <a:r>
              <a:rPr lang="en-US" sz="2000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Delete </a:t>
            </a:r>
            <a:r>
              <a:rPr lang="en-US" sz="2000" b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fingerprints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85" y="1740084"/>
            <a:ext cx="7328483" cy="37205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20012" y="5473521"/>
            <a:ext cx="464742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Process of deleting a fingerprint –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49685" y="6444622"/>
            <a:ext cx="42423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smtClean="0">
                <a:solidFill>
                  <a:srgbClr val="FF3300"/>
                </a:solidFill>
                <a:latin typeface="Bold"/>
                <a:cs typeface="Arial" panose="020B0604020202020204" pitchFamily="34" charset="0"/>
              </a:rPr>
              <a:t>King Mongkut's University of Technology Thonburi</a:t>
            </a:r>
            <a:endParaRPr lang="en-US" sz="1300" b="1">
              <a:solidFill>
                <a:srgbClr val="FF3300"/>
              </a:solidFill>
              <a:latin typeface="Bold"/>
            </a:endParaRPr>
          </a:p>
        </p:txBody>
      </p:sp>
    </p:spTree>
    <p:extLst>
      <p:ext uri="{BB962C8B-B14F-4D97-AF65-F5344CB8AC3E}">
        <p14:creationId xmlns:p14="http://schemas.microsoft.com/office/powerpoint/2010/main" val="278731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33"/>
          <p:cNvSpPr/>
          <p:nvPr/>
        </p:nvSpPr>
        <p:spPr>
          <a:xfrm>
            <a:off x="2779485" y="311197"/>
            <a:ext cx="7262403" cy="510195"/>
          </a:xfrm>
          <a:prstGeom prst="rect">
            <a:avLst/>
          </a:prstGeom>
          <a:solidFill>
            <a:srgbClr val="0079A5"/>
          </a:soli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50800" tIns="50800" rIns="50800" bIns="50800" anchor="ctr"/>
          <a:lstStyle/>
          <a:p>
            <a:pPr lvl="0"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RESULTS</a:t>
            </a:r>
            <a:endParaRPr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4"/>
          <a:stretch/>
        </p:blipFill>
        <p:spPr bwMode="auto">
          <a:xfrm>
            <a:off x="2779484" y="1341476"/>
            <a:ext cx="7262403" cy="37327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4208906" y="5225027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Process of deleting a fingerprint – step 2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49685" y="6444622"/>
            <a:ext cx="42423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smtClean="0">
                <a:solidFill>
                  <a:srgbClr val="FF3300"/>
                </a:solidFill>
                <a:latin typeface="Bold"/>
                <a:cs typeface="Arial" panose="020B0604020202020204" pitchFamily="34" charset="0"/>
              </a:rPr>
              <a:t>King Mongkut's University of Technology Thonburi</a:t>
            </a:r>
            <a:endParaRPr lang="en-US" sz="1300" b="1">
              <a:solidFill>
                <a:srgbClr val="FF3300"/>
              </a:solidFill>
              <a:latin typeface="Bold"/>
            </a:endParaRPr>
          </a:p>
        </p:txBody>
      </p:sp>
    </p:spTree>
    <p:extLst>
      <p:ext uri="{BB962C8B-B14F-4D97-AF65-F5344CB8AC3E}">
        <p14:creationId xmlns:p14="http://schemas.microsoft.com/office/powerpoint/2010/main" val="81385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33"/>
          <p:cNvSpPr/>
          <p:nvPr/>
        </p:nvSpPr>
        <p:spPr>
          <a:xfrm>
            <a:off x="2779485" y="311197"/>
            <a:ext cx="7262403" cy="510195"/>
          </a:xfrm>
          <a:prstGeom prst="rect">
            <a:avLst/>
          </a:prstGeom>
          <a:solidFill>
            <a:srgbClr val="0079A5"/>
          </a:soli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50800" tIns="50800" rIns="50800" bIns="50800" anchor="ctr"/>
          <a:lstStyle/>
          <a:p>
            <a:pPr lvl="0"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RESULTS</a:t>
            </a:r>
            <a:endParaRPr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96" y="1360989"/>
            <a:ext cx="7279579" cy="39322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66916" y="5463482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Delete fingerprint successfully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49685" y="6444622"/>
            <a:ext cx="42423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smtClean="0">
                <a:solidFill>
                  <a:srgbClr val="FF3300"/>
                </a:solidFill>
                <a:latin typeface="Bold"/>
                <a:cs typeface="Arial" panose="020B0604020202020204" pitchFamily="34" charset="0"/>
              </a:rPr>
              <a:t>King Mongkut's University of Technology Thonburi</a:t>
            </a:r>
            <a:endParaRPr lang="en-US" sz="1300" b="1">
              <a:solidFill>
                <a:srgbClr val="FF3300"/>
              </a:solidFill>
              <a:latin typeface="Bold"/>
            </a:endParaRPr>
          </a:p>
        </p:txBody>
      </p:sp>
    </p:spTree>
    <p:extLst>
      <p:ext uri="{BB962C8B-B14F-4D97-AF65-F5344CB8AC3E}">
        <p14:creationId xmlns:p14="http://schemas.microsoft.com/office/powerpoint/2010/main" val="192230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733"/>
          <p:cNvSpPr/>
          <p:nvPr/>
        </p:nvSpPr>
        <p:spPr>
          <a:xfrm>
            <a:off x="3415710" y="698120"/>
            <a:ext cx="7262403" cy="510195"/>
          </a:xfrm>
          <a:prstGeom prst="rect">
            <a:avLst/>
          </a:prstGeom>
          <a:solidFill>
            <a:srgbClr val="0079A5"/>
          </a:soli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50800" tIns="50800" rIns="50800" bIns="50800" anchor="ctr"/>
          <a:lstStyle/>
          <a:p>
            <a:pPr lvl="0"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lang="en-US" sz="2800" b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sz="28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2050"/>
          <p:cNvSpPr/>
          <p:nvPr/>
        </p:nvSpPr>
        <p:spPr>
          <a:xfrm>
            <a:off x="3415710" y="1691647"/>
            <a:ext cx="7239000" cy="621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3693" y="21600"/>
                </a:lnTo>
                <a:lnTo>
                  <a:pt x="6543" y="21600"/>
                </a:lnTo>
                <a:lnTo>
                  <a:pt x="6543" y="21380"/>
                </a:lnTo>
                <a:lnTo>
                  <a:pt x="20714" y="21380"/>
                </a:lnTo>
                <a:lnTo>
                  <a:pt x="21600" y="13548"/>
                </a:lnTo>
                <a:lnTo>
                  <a:pt x="20714" y="5441"/>
                </a:lnTo>
                <a:lnTo>
                  <a:pt x="6543" y="5441"/>
                </a:lnTo>
                <a:lnTo>
                  <a:pt x="369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5000"/>
              <a:lumOff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ctr" defTabSz="45720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04343" y="1835972"/>
            <a:ext cx="4528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                              PROBLEM</a:t>
            </a:r>
            <a:endParaRPr lang="en-US" sz="2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2050"/>
          <p:cNvSpPr/>
          <p:nvPr/>
        </p:nvSpPr>
        <p:spPr>
          <a:xfrm>
            <a:off x="3427411" y="2797802"/>
            <a:ext cx="7239000" cy="621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3693" y="21600"/>
                </a:lnTo>
                <a:lnTo>
                  <a:pt x="6543" y="21600"/>
                </a:lnTo>
                <a:lnTo>
                  <a:pt x="6543" y="21380"/>
                </a:lnTo>
                <a:lnTo>
                  <a:pt x="20714" y="21380"/>
                </a:lnTo>
                <a:lnTo>
                  <a:pt x="21600" y="13548"/>
                </a:lnTo>
                <a:lnTo>
                  <a:pt x="20714" y="5441"/>
                </a:lnTo>
                <a:lnTo>
                  <a:pt x="6543" y="5441"/>
                </a:lnTo>
                <a:lnTo>
                  <a:pt x="369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5000"/>
              <a:lumOff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ctr" defTabSz="45720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04343" y="2988477"/>
            <a:ext cx="55154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                       PROBLEM SOLVING</a:t>
            </a:r>
            <a:endParaRPr lang="en-US" sz="2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2050"/>
          <p:cNvSpPr/>
          <p:nvPr/>
        </p:nvSpPr>
        <p:spPr>
          <a:xfrm>
            <a:off x="3415710" y="3948937"/>
            <a:ext cx="7239000" cy="621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3693" y="21600"/>
                </a:lnTo>
                <a:lnTo>
                  <a:pt x="6543" y="21600"/>
                </a:lnTo>
                <a:lnTo>
                  <a:pt x="6543" y="21380"/>
                </a:lnTo>
                <a:lnTo>
                  <a:pt x="20714" y="21380"/>
                </a:lnTo>
                <a:lnTo>
                  <a:pt x="21600" y="13548"/>
                </a:lnTo>
                <a:lnTo>
                  <a:pt x="20714" y="5441"/>
                </a:lnTo>
                <a:lnTo>
                  <a:pt x="6543" y="5441"/>
                </a:lnTo>
                <a:lnTo>
                  <a:pt x="369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5000"/>
              <a:lumOff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ctr" defTabSz="45720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68823" y="4139612"/>
            <a:ext cx="5323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III                             RESULTS</a:t>
            </a:r>
            <a:endParaRPr lang="en-US" sz="2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49685" y="6444622"/>
            <a:ext cx="42423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smtClean="0">
                <a:solidFill>
                  <a:srgbClr val="FF3300"/>
                </a:solidFill>
                <a:latin typeface="Bold"/>
                <a:cs typeface="Arial" panose="020B0604020202020204" pitchFamily="34" charset="0"/>
              </a:rPr>
              <a:t>King Mongkut's University of Technology Thonburi</a:t>
            </a:r>
            <a:endParaRPr lang="en-US" sz="1300" b="1">
              <a:solidFill>
                <a:srgbClr val="FF3300"/>
              </a:solidFill>
              <a:latin typeface="Bold"/>
            </a:endParaRPr>
          </a:p>
        </p:txBody>
      </p:sp>
      <p:sp>
        <p:nvSpPr>
          <p:cNvPr id="12" name="Shape 2050"/>
          <p:cNvSpPr/>
          <p:nvPr/>
        </p:nvSpPr>
        <p:spPr>
          <a:xfrm>
            <a:off x="3415710" y="4963291"/>
            <a:ext cx="7239000" cy="621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3693" y="21600"/>
                </a:lnTo>
                <a:lnTo>
                  <a:pt x="6543" y="21600"/>
                </a:lnTo>
                <a:lnTo>
                  <a:pt x="6543" y="21380"/>
                </a:lnTo>
                <a:lnTo>
                  <a:pt x="20714" y="21380"/>
                </a:lnTo>
                <a:lnTo>
                  <a:pt x="21600" y="13548"/>
                </a:lnTo>
                <a:lnTo>
                  <a:pt x="20714" y="5441"/>
                </a:lnTo>
                <a:lnTo>
                  <a:pt x="6543" y="5441"/>
                </a:lnTo>
                <a:lnTo>
                  <a:pt x="369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5000"/>
              <a:lumOff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ctr" defTabSz="45720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6638" y="5122840"/>
            <a:ext cx="5839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2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                            </a:t>
            </a:r>
            <a:r>
              <a:rPr lang="en-US" sz="2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algn="ctr"/>
            <a:endParaRPr lang="en-US" sz="2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21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18" grpId="0" animBg="1"/>
      <p:bldP spid="19" grpId="0"/>
      <p:bldP spid="21" grpId="0"/>
      <p:bldP spid="12" grpId="0" animBg="1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33"/>
          <p:cNvSpPr/>
          <p:nvPr/>
        </p:nvSpPr>
        <p:spPr>
          <a:xfrm>
            <a:off x="2779485" y="311197"/>
            <a:ext cx="7262403" cy="510195"/>
          </a:xfrm>
          <a:prstGeom prst="rect">
            <a:avLst/>
          </a:prstGeom>
          <a:solidFill>
            <a:srgbClr val="0079A5"/>
          </a:soli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50800" tIns="50800" rIns="50800" bIns="50800" anchor="ctr"/>
          <a:lstStyle/>
          <a:p>
            <a:pPr lvl="0"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</a:t>
            </a:r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CONCLUSION</a:t>
            </a:r>
            <a:endParaRPr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29166" y="1059544"/>
            <a:ext cx="30660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endParaRPr lang="en-US" sz="3200" b="1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29166" y="1584101"/>
            <a:ext cx="7253909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600" smtClean="0">
                <a:latin typeface="Arial" panose="020B0604020202020204" pitchFamily="34" charset="0"/>
                <a:cs typeface="Arial" panose="020B0604020202020204" pitchFamily="34" charset="0"/>
              </a:rPr>
              <a:t>- Compact 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circuit size, boxed for easy transport.</a:t>
            </a:r>
          </a:p>
          <a:p>
            <a:pPr lvl="0">
              <a:lnSpc>
                <a:spcPct val="150000"/>
              </a:lnSpc>
            </a:pPr>
            <a:r>
              <a:rPr lang="en-US" sz="2600" smtClean="0">
                <a:latin typeface="Arial" panose="020B0604020202020204" pitchFamily="34" charset="0"/>
                <a:cs typeface="Arial" panose="020B0604020202020204" pitchFamily="34" charset="0"/>
              </a:rPr>
              <a:t>- Reasonable 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price.</a:t>
            </a:r>
          </a:p>
          <a:p>
            <a:pPr lvl="0">
              <a:lnSpc>
                <a:spcPct val="150000"/>
              </a:lnSpc>
            </a:pPr>
            <a:r>
              <a:rPr lang="en-US" sz="2600" smtClean="0">
                <a:latin typeface="Arial" panose="020B0604020202020204" pitchFamily="34" charset="0"/>
                <a:cs typeface="Arial" panose="020B0604020202020204" pitchFamily="34" charset="0"/>
              </a:rPr>
              <a:t>- High 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security.</a:t>
            </a:r>
          </a:p>
          <a:p>
            <a:pPr lvl="0">
              <a:lnSpc>
                <a:spcPct val="150000"/>
              </a:lnSpc>
            </a:pPr>
            <a:r>
              <a:rPr lang="en-US" sz="2600" smtClean="0">
                <a:latin typeface="Arial" panose="020B0604020202020204" pitchFamily="34" charset="0"/>
                <a:cs typeface="Arial" panose="020B0604020202020204" pitchFamily="34" charset="0"/>
              </a:rPr>
              <a:t>- Fast 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fingerprint recognition speed.</a:t>
            </a:r>
          </a:p>
          <a:p>
            <a:pPr>
              <a:lnSpc>
                <a:spcPct val="150000"/>
              </a:lnSpc>
            </a:pPr>
            <a:endParaRPr lang="en-US" sz="3200" b="1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29166" y="4076104"/>
            <a:ext cx="35365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  <a:endParaRPr lang="en-US" sz="3200" b="1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29166" y="4632051"/>
            <a:ext cx="751272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2600" smtClean="0">
                <a:latin typeface="Arial" panose="020B0604020202020204" pitchFamily="34" charset="0"/>
                <a:cs typeface="Arial" panose="020B0604020202020204" pitchFamily="34" charset="0"/>
              </a:rPr>
              <a:t>-  Box 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design was not beautiful.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sz="2600" smtClean="0">
                <a:latin typeface="Arial" panose="020B0604020202020204" pitchFamily="34" charset="0"/>
                <a:cs typeface="Arial" panose="020B0604020202020204" pitchFamily="34" charset="0"/>
              </a:rPr>
              <a:t>- The 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sensor is made of plastic so it is easily damaged.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49685" y="6444622"/>
            <a:ext cx="42423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smtClean="0">
                <a:solidFill>
                  <a:srgbClr val="FF3300"/>
                </a:solidFill>
                <a:latin typeface="Bold"/>
                <a:cs typeface="Arial" panose="020B0604020202020204" pitchFamily="34" charset="0"/>
              </a:rPr>
              <a:t>King Mongkut's University of Technology Thonburi</a:t>
            </a:r>
            <a:endParaRPr lang="en-US" sz="1300" b="1">
              <a:solidFill>
                <a:srgbClr val="FF3300"/>
              </a:solidFill>
              <a:latin typeface="Bold"/>
            </a:endParaRPr>
          </a:p>
        </p:txBody>
      </p:sp>
    </p:spTree>
    <p:extLst>
      <p:ext uri="{BB962C8B-B14F-4D97-AF65-F5344CB8AC3E}">
        <p14:creationId xmlns:p14="http://schemas.microsoft.com/office/powerpoint/2010/main" val="244395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ChuongFrezean\Desktop\MASTER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/>
          <a:stretch>
            <a:fillRect/>
          </a:stretch>
        </p:blipFill>
        <p:spPr bwMode="auto">
          <a:xfrm>
            <a:off x="7823200" y="0"/>
            <a:ext cx="4368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703842" y="3134552"/>
            <a:ext cx="7315200" cy="91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4000" b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WATCHING</a:t>
            </a:r>
            <a:endParaRPr lang="en-US" alt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025" y="123968"/>
            <a:ext cx="2608506" cy="233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593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33"/>
          <p:cNvSpPr/>
          <p:nvPr/>
        </p:nvSpPr>
        <p:spPr>
          <a:xfrm>
            <a:off x="2779485" y="311197"/>
            <a:ext cx="7262403" cy="510195"/>
          </a:xfrm>
          <a:prstGeom prst="rect">
            <a:avLst/>
          </a:prstGeom>
          <a:solidFill>
            <a:srgbClr val="0079A5"/>
          </a:soli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50800" tIns="50800" rIns="50800" bIns="50800" anchor="ctr"/>
          <a:lstStyle/>
          <a:p>
            <a:pPr lvl="0"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35200" y="1701538"/>
            <a:ext cx="95605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Security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 very important for us nowadays, we can store and preserve important things. If we use a normal lock, it is easy to hack and break the lock. One of the things that can answer that problem is fingerprint security. 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Therefore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this research will help individuals to improve security and applicability in the home.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35200" y="1138273"/>
            <a:ext cx="6078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The reason choose project</a:t>
            </a:r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49685" y="6444622"/>
            <a:ext cx="42423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smtClean="0">
                <a:solidFill>
                  <a:srgbClr val="FF3300"/>
                </a:solidFill>
                <a:latin typeface="Bold"/>
                <a:cs typeface="Arial" panose="020B0604020202020204" pitchFamily="34" charset="0"/>
              </a:rPr>
              <a:t>King Mongkut's University of Technology Thonburi</a:t>
            </a:r>
            <a:endParaRPr lang="en-US" sz="1300" b="1">
              <a:solidFill>
                <a:srgbClr val="FF3300"/>
              </a:solidFill>
              <a:latin typeface="Bold"/>
            </a:endParaRPr>
          </a:p>
        </p:txBody>
      </p:sp>
    </p:spTree>
    <p:extLst>
      <p:ext uri="{BB962C8B-B14F-4D97-AF65-F5344CB8AC3E}">
        <p14:creationId xmlns:p14="http://schemas.microsoft.com/office/powerpoint/2010/main" val="46469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33"/>
          <p:cNvSpPr/>
          <p:nvPr/>
        </p:nvSpPr>
        <p:spPr>
          <a:xfrm>
            <a:off x="2779485" y="311197"/>
            <a:ext cx="7262403" cy="510195"/>
          </a:xfrm>
          <a:prstGeom prst="rect">
            <a:avLst/>
          </a:prstGeom>
          <a:solidFill>
            <a:srgbClr val="0079A5"/>
          </a:soli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50800" tIns="50800" rIns="50800" bIns="50800" anchor="ctr"/>
          <a:lstStyle/>
          <a:p>
            <a:pPr lvl="0"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PROBLEM SOLVING</a:t>
            </a:r>
            <a:endParaRPr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72343" y="1059544"/>
            <a:ext cx="9288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the Fingerprint sensor module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43" y="1933532"/>
            <a:ext cx="3644848" cy="3509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24879" y="5532014"/>
            <a:ext cx="3292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A fingerprint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sensor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JM-101 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49685" y="6444622"/>
            <a:ext cx="42423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smtClean="0">
                <a:solidFill>
                  <a:srgbClr val="FF3300"/>
                </a:solidFill>
                <a:latin typeface="Bold"/>
                <a:cs typeface="Arial" panose="020B0604020202020204" pitchFamily="34" charset="0"/>
              </a:rPr>
              <a:t>King Mongkut's University of Technology Thonburi</a:t>
            </a:r>
            <a:endParaRPr lang="en-US" sz="1300" b="1">
              <a:solidFill>
                <a:srgbClr val="FF3300"/>
              </a:solidFill>
              <a:latin typeface="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56243" y="1998131"/>
            <a:ext cx="567193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- Fingerprint sensor modules, like the one in the following figure, made fingerprint recognition more accessible and easy to add to your projects. 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- This means that is super easy to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make      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fingerprint collection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, registration, comparison and search.</a:t>
            </a:r>
          </a:p>
          <a:p>
            <a:pPr algn="just">
              <a:lnSpc>
                <a:spcPct val="150000"/>
              </a:lnSpc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3043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33"/>
          <p:cNvSpPr/>
          <p:nvPr/>
        </p:nvSpPr>
        <p:spPr>
          <a:xfrm>
            <a:off x="2779485" y="311197"/>
            <a:ext cx="7262403" cy="510195"/>
          </a:xfrm>
          <a:prstGeom prst="rect">
            <a:avLst/>
          </a:prstGeom>
          <a:solidFill>
            <a:srgbClr val="0079A5"/>
          </a:soli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50800" tIns="50800" rIns="50800" bIns="50800" anchor="ctr"/>
          <a:lstStyle/>
          <a:p>
            <a:pPr lvl="0"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PROBLEM SOLVING</a:t>
            </a:r>
            <a:endParaRPr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72343" y="1059544"/>
            <a:ext cx="77187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Introduction </a:t>
            </a:r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Electric Door Lock</a:t>
            </a:r>
          </a:p>
          <a:p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11" y="1890541"/>
            <a:ext cx="3611537" cy="33781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81236" y="5450506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Electric Door Lock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13816" y="1890541"/>
            <a:ext cx="5644624" cy="3901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Slim design, security, and stability, low power consumption.</a:t>
            </a: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Designed with the open frame type and mount board, easy to install.</a:t>
            </a: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Suitable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doors, file cabinets, display cabinets, lockers, drawers, etc.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4199" y="6536584"/>
            <a:ext cx="42423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smtClean="0">
                <a:solidFill>
                  <a:srgbClr val="FF3300"/>
                </a:solidFill>
                <a:latin typeface="Bold"/>
                <a:cs typeface="Arial" panose="020B0604020202020204" pitchFamily="34" charset="0"/>
              </a:rPr>
              <a:t>King Mongkut's University of Technology Thonburi</a:t>
            </a:r>
            <a:endParaRPr lang="en-US" sz="1300" b="1">
              <a:solidFill>
                <a:srgbClr val="FF3300"/>
              </a:solidFill>
              <a:latin typeface="Bold"/>
            </a:endParaRPr>
          </a:p>
        </p:txBody>
      </p:sp>
    </p:spTree>
    <p:extLst>
      <p:ext uri="{BB962C8B-B14F-4D97-AF65-F5344CB8AC3E}">
        <p14:creationId xmlns:p14="http://schemas.microsoft.com/office/powerpoint/2010/main" val="303853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33"/>
          <p:cNvSpPr/>
          <p:nvPr/>
        </p:nvSpPr>
        <p:spPr>
          <a:xfrm>
            <a:off x="2779485" y="311197"/>
            <a:ext cx="7262403" cy="510195"/>
          </a:xfrm>
          <a:prstGeom prst="rect">
            <a:avLst/>
          </a:prstGeom>
          <a:solidFill>
            <a:srgbClr val="0079A5"/>
          </a:soli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50800" tIns="50800" rIns="50800" bIns="50800" anchor="ctr"/>
          <a:lstStyle/>
          <a:p>
            <a:pPr lvl="0"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PROBLEM SOLVING</a:t>
            </a:r>
            <a:endParaRPr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290" y="1832485"/>
            <a:ext cx="4829168" cy="35186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2343" y="1059544"/>
            <a:ext cx="66775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 </a:t>
            </a:r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the Arduino Uno </a:t>
            </a:r>
          </a:p>
          <a:p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33571" y="5587318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Arduino </a:t>
            </a:r>
            <a:r>
              <a:rPr lang="en-US" b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Uno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01511" y="1709333"/>
            <a:ext cx="5319360" cy="4455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used for building different types of electronic circuits easily using of both a physical programmable circuit board the usually micro controller and piece of code running on computer with USB connection between the computer and Arduino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49685" y="6444622"/>
            <a:ext cx="42423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smtClean="0">
                <a:solidFill>
                  <a:srgbClr val="FF3300"/>
                </a:solidFill>
                <a:latin typeface="Bold"/>
                <a:cs typeface="Arial" panose="020B0604020202020204" pitchFamily="34" charset="0"/>
              </a:rPr>
              <a:t>King Mongkut's University of Technology Thonburi</a:t>
            </a:r>
            <a:endParaRPr lang="en-US" sz="1300" b="1">
              <a:solidFill>
                <a:srgbClr val="FF3300"/>
              </a:solidFill>
              <a:latin typeface="Bold"/>
            </a:endParaRPr>
          </a:p>
        </p:txBody>
      </p:sp>
    </p:spTree>
    <p:extLst>
      <p:ext uri="{BB962C8B-B14F-4D97-AF65-F5344CB8AC3E}">
        <p14:creationId xmlns:p14="http://schemas.microsoft.com/office/powerpoint/2010/main" val="98419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33"/>
          <p:cNvSpPr/>
          <p:nvPr/>
        </p:nvSpPr>
        <p:spPr>
          <a:xfrm>
            <a:off x="2779485" y="311197"/>
            <a:ext cx="7262403" cy="510195"/>
          </a:xfrm>
          <a:prstGeom prst="rect">
            <a:avLst/>
          </a:prstGeom>
          <a:solidFill>
            <a:srgbClr val="0079A5"/>
          </a:soli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50800" tIns="50800" rIns="50800" bIns="50800" anchor="ctr"/>
          <a:lstStyle/>
          <a:p>
            <a:pPr lvl="0"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PROBLEM SOLVING</a:t>
            </a:r>
            <a:endParaRPr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72343" y="1059544"/>
            <a:ext cx="38058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2.4 Block </a:t>
            </a:r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 </a:t>
            </a:r>
          </a:p>
          <a:p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84" y="1598153"/>
            <a:ext cx="7736793" cy="38371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84605" y="5523607"/>
            <a:ext cx="332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Block diagram of the system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49685" y="6444622"/>
            <a:ext cx="42423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smtClean="0">
                <a:solidFill>
                  <a:srgbClr val="FF3300"/>
                </a:solidFill>
                <a:latin typeface="Bold"/>
                <a:cs typeface="Arial" panose="020B0604020202020204" pitchFamily="34" charset="0"/>
              </a:rPr>
              <a:t>King Mongkut's University of Technology Thonburi</a:t>
            </a:r>
            <a:endParaRPr lang="en-US" sz="1300" b="1">
              <a:solidFill>
                <a:srgbClr val="FF3300"/>
              </a:solidFill>
              <a:latin typeface="Bold"/>
            </a:endParaRPr>
          </a:p>
        </p:txBody>
      </p:sp>
    </p:spTree>
    <p:extLst>
      <p:ext uri="{BB962C8B-B14F-4D97-AF65-F5344CB8AC3E}">
        <p14:creationId xmlns:p14="http://schemas.microsoft.com/office/powerpoint/2010/main" val="426611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33"/>
          <p:cNvSpPr/>
          <p:nvPr/>
        </p:nvSpPr>
        <p:spPr>
          <a:xfrm>
            <a:off x="2779485" y="311197"/>
            <a:ext cx="7262403" cy="510195"/>
          </a:xfrm>
          <a:prstGeom prst="rect">
            <a:avLst/>
          </a:prstGeom>
          <a:solidFill>
            <a:srgbClr val="0079A5"/>
          </a:soli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50800" tIns="50800" rIns="50800" bIns="50800" anchor="ctr"/>
          <a:lstStyle/>
          <a:p>
            <a:pPr lvl="0"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RESULTS</a:t>
            </a:r>
            <a:endParaRPr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72343" y="1059544"/>
            <a:ext cx="56236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Box </a:t>
            </a:r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components</a:t>
            </a:r>
          </a:p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098" y="1687738"/>
            <a:ext cx="7964216" cy="40746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83861" y="5911779"/>
            <a:ext cx="3826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Main interface of fingerprint </a:t>
            </a:r>
            <a:r>
              <a:rPr lang="en-US" b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lock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49685" y="6444622"/>
            <a:ext cx="42423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smtClean="0">
                <a:solidFill>
                  <a:srgbClr val="FF3300"/>
                </a:solidFill>
                <a:latin typeface="Bold"/>
                <a:cs typeface="Arial" panose="020B0604020202020204" pitchFamily="34" charset="0"/>
              </a:rPr>
              <a:t>King Mongkut's University of Technology Thonburi</a:t>
            </a:r>
            <a:endParaRPr lang="en-US" sz="1300" b="1">
              <a:solidFill>
                <a:srgbClr val="FF3300"/>
              </a:solidFill>
              <a:latin typeface="Bold"/>
            </a:endParaRPr>
          </a:p>
        </p:txBody>
      </p:sp>
    </p:spTree>
    <p:extLst>
      <p:ext uri="{BB962C8B-B14F-4D97-AF65-F5344CB8AC3E}">
        <p14:creationId xmlns:p14="http://schemas.microsoft.com/office/powerpoint/2010/main" val="387071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33"/>
          <p:cNvSpPr/>
          <p:nvPr/>
        </p:nvSpPr>
        <p:spPr>
          <a:xfrm>
            <a:off x="2779485" y="311197"/>
            <a:ext cx="7262403" cy="510195"/>
          </a:xfrm>
          <a:prstGeom prst="rect">
            <a:avLst/>
          </a:prstGeom>
          <a:solidFill>
            <a:srgbClr val="0079A5"/>
          </a:solidFill>
          <a:ln w="12700">
            <a:noFill/>
            <a:miter lim="4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50800" tIns="50800" rIns="50800" bIns="50800" anchor="ctr"/>
          <a:lstStyle/>
          <a:p>
            <a:pPr lvl="0"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RESULTS</a:t>
            </a:r>
            <a:endParaRPr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72343" y="1059544"/>
            <a:ext cx="23471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 Results</a:t>
            </a:r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72343" y="1616166"/>
            <a:ext cx="50946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Case 1: Correct fingerprint </a:t>
            </a:r>
            <a:r>
              <a:rPr lang="en-US" sz="2000" b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identification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96" y="2169721"/>
            <a:ext cx="7687402" cy="38487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41203" y="6171957"/>
            <a:ext cx="3788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Correct fingerprint identification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49685" y="6444622"/>
            <a:ext cx="42423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smtClean="0">
                <a:solidFill>
                  <a:srgbClr val="FF3300"/>
                </a:solidFill>
                <a:latin typeface="Bold"/>
                <a:cs typeface="Arial" panose="020B0604020202020204" pitchFamily="34" charset="0"/>
              </a:rPr>
              <a:t>King Mongkut's University of Technology Thonburi</a:t>
            </a:r>
            <a:endParaRPr lang="en-US" sz="1300" b="1">
              <a:solidFill>
                <a:srgbClr val="FF3300"/>
              </a:solidFill>
              <a:latin typeface="Bold"/>
            </a:endParaRPr>
          </a:p>
        </p:txBody>
      </p:sp>
    </p:spTree>
    <p:extLst>
      <p:ext uri="{BB962C8B-B14F-4D97-AF65-F5344CB8AC3E}">
        <p14:creationId xmlns:p14="http://schemas.microsoft.com/office/powerpoint/2010/main" val="339431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300</TotalTime>
  <Words>625</Words>
  <Application>Microsoft Office PowerPoint</Application>
  <PresentationFormat>Widescreen</PresentationFormat>
  <Paragraphs>101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MS PGothic</vt:lpstr>
      <vt:lpstr>Arial</vt:lpstr>
      <vt:lpstr>Bold</vt:lpstr>
      <vt:lpstr>Calibri</vt:lpstr>
      <vt:lpstr>Century Gothic</vt:lpstr>
      <vt:lpstr>Helvetica Light</vt:lpstr>
      <vt:lpstr>Sinkin Sans 400 Regular</vt:lpstr>
      <vt:lpstr>Times New Roman</vt:lpstr>
      <vt:lpstr>Wingdings</vt:lpstr>
      <vt:lpstr>Wingdings 3</vt:lpstr>
      <vt:lpstr>Wisp</vt:lpstr>
      <vt:lpstr>KING MONGKUT'S UNIVERSITY OF TECHNOLOGY THONBURI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MONGKUT'S UNIVERSITY OF TECHNOLOGY THONBURI</dc:title>
  <dc:creator>Windows User</dc:creator>
  <cp:lastModifiedBy>Windows User</cp:lastModifiedBy>
  <cp:revision>25</cp:revision>
  <dcterms:created xsi:type="dcterms:W3CDTF">2019-09-24T02:28:52Z</dcterms:created>
  <dcterms:modified xsi:type="dcterms:W3CDTF">2019-09-24T15:00:02Z</dcterms:modified>
</cp:coreProperties>
</file>